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Awvik</a:t>
            </a:r>
            <a:endParaRPr lang="en-US" dirty="0" smtClean="0"/>
          </a:p>
          <a:p>
            <a:r>
              <a:rPr lang="en-US" dirty="0" smtClean="0"/>
              <a:t>8/29/14</a:t>
            </a:r>
          </a:p>
        </p:txBody>
      </p:sp>
    </p:spTree>
    <p:extLst>
      <p:ext uri="{BB962C8B-B14F-4D97-AF65-F5344CB8AC3E}">
        <p14:creationId xmlns:p14="http://schemas.microsoft.com/office/powerpoint/2010/main" val="172935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What is a computer?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is an electronic machine that processes information—in other words, an information processor: </a:t>
            </a:r>
          </a:p>
        </p:txBody>
      </p:sp>
    </p:spTree>
    <p:extLst>
      <p:ext uri="{BB962C8B-B14F-4D97-AF65-F5344CB8AC3E}">
        <p14:creationId xmlns:p14="http://schemas.microsoft.com/office/powerpoint/2010/main" val="411218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</a:t>
            </a:r>
            <a:r>
              <a:rPr lang="en-US" u="sng" dirty="0" smtClean="0"/>
              <a:t>Computers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        </a:t>
            </a:r>
            <a:r>
              <a:rPr lang="en-US" sz="2000" i="1" dirty="0" smtClean="0"/>
              <a:t>How they 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takes </a:t>
            </a:r>
            <a:r>
              <a:rPr lang="en-US" dirty="0"/>
              <a:t>in raw information (or data) at one end, stores it until it's ready to work on it, chews and crunches it for a bit, then spits out the results at the other end. All these processes have a name. Taking in information is called input, storing information is better known as memory (or storage), chewing information is also known as processing, and spitting out results is called output.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5" y="37982"/>
            <a:ext cx="3505355" cy="26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1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 </a:t>
            </a:r>
            <a:r>
              <a:rPr lang="en-US" u="sng" dirty="0"/>
              <a:t>Computers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            </a:t>
            </a:r>
            <a:r>
              <a:rPr lang="en-US" sz="2000" i="1" dirty="0"/>
              <a:t>How they </a:t>
            </a:r>
            <a:r>
              <a:rPr lang="en-US" sz="2000" i="1" dirty="0" smtClean="0"/>
              <a:t>Work-continued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computer does its primary work in a part of the machine we cannot see, a control center that converts data input to information output. This control center, called the central processing unit (CPU), is a highly complex, extensive set of electronic circuitry that executes stored program instructions. All computers, large and small, must have a central processing unit. As Figure 1 shows, the central processing unit consists of two parts: The control unit and the arithmetic/logic unit. Each part has a specific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1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Examples of Jobs using Computers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Cashiers</a:t>
            </a:r>
          </a:p>
          <a:p>
            <a:r>
              <a:rPr lang="en-US" dirty="0" smtClean="0"/>
              <a:t>Web developer</a:t>
            </a:r>
          </a:p>
          <a:p>
            <a:r>
              <a:rPr lang="en-US" dirty="0" smtClean="0"/>
              <a:t>Programmer</a:t>
            </a:r>
          </a:p>
          <a:p>
            <a:r>
              <a:rPr lang="en-US" dirty="0" smtClean="0"/>
              <a:t>Software developer</a:t>
            </a:r>
          </a:p>
          <a:p>
            <a:r>
              <a:rPr lang="en-US" dirty="0" smtClean="0"/>
              <a:t>Database administrator</a:t>
            </a:r>
          </a:p>
          <a:p>
            <a:r>
              <a:rPr lang="en-US" dirty="0" smtClean="0"/>
              <a:t>teachers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1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Examples of Jobs using </a:t>
            </a:r>
            <a:r>
              <a:rPr lang="en-US" sz="2400" dirty="0" smtClean="0"/>
              <a:t>Computers - Continued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Architecture </a:t>
            </a:r>
          </a:p>
          <a:p>
            <a:r>
              <a:rPr lang="en-US" dirty="0" smtClean="0"/>
              <a:t>Engineer</a:t>
            </a:r>
          </a:p>
          <a:p>
            <a:r>
              <a:rPr lang="en-US" dirty="0" smtClean="0"/>
              <a:t>Sales</a:t>
            </a:r>
          </a:p>
          <a:p>
            <a:r>
              <a:rPr lang="en-US" dirty="0" smtClean="0"/>
              <a:t>Customer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2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68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85</TotalTime>
  <Words>242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Computers</vt:lpstr>
      <vt:lpstr>What is a computer?</vt:lpstr>
      <vt:lpstr>                                                           Computers                                                              How they Work </vt:lpstr>
      <vt:lpstr> Computers                                                              How they Work-continued</vt:lpstr>
      <vt:lpstr>Examples of Jobs using Computers</vt:lpstr>
      <vt:lpstr>Examples of Jobs using Computers - Continued</vt:lpstr>
      <vt:lpstr>The End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</dc:title>
  <dc:creator>12098803</dc:creator>
  <cp:lastModifiedBy>12098803</cp:lastModifiedBy>
  <cp:revision>7</cp:revision>
  <dcterms:created xsi:type="dcterms:W3CDTF">2014-09-02T11:45:24Z</dcterms:created>
  <dcterms:modified xsi:type="dcterms:W3CDTF">2014-09-03T11:52:30Z</dcterms:modified>
</cp:coreProperties>
</file>