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DCAEC2-D8F1-45E9-B4BD-2225F4942F2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CAA178-C177-4B81-A104-EC078AA162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4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EC2-D8F1-45E9-B4BD-2225F4942F2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A178-C177-4B81-A104-EC078AA1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6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EC2-D8F1-45E9-B4BD-2225F4942F2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A178-C177-4B81-A104-EC078AA1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9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EC2-D8F1-45E9-B4BD-2225F4942F2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A178-C177-4B81-A104-EC078AA1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2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EC2-D8F1-45E9-B4BD-2225F4942F2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A178-C177-4B81-A104-EC078AA1627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97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EC2-D8F1-45E9-B4BD-2225F4942F2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A178-C177-4B81-A104-EC078AA1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7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EC2-D8F1-45E9-B4BD-2225F4942F2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A178-C177-4B81-A104-EC078AA1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9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EC2-D8F1-45E9-B4BD-2225F4942F2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A178-C177-4B81-A104-EC078AA1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5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EC2-D8F1-45E9-B4BD-2225F4942F2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A178-C177-4B81-A104-EC078AA1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0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EC2-D8F1-45E9-B4BD-2225F4942F2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A178-C177-4B81-A104-EC078AA1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5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AEC2-D8F1-45E9-B4BD-2225F4942F2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A178-C177-4B81-A104-EC078AA1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0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2DCAEC2-D8F1-45E9-B4BD-2225F4942F2B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FCAA178-C177-4B81-A104-EC078AA16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26" Type="http://schemas.openxmlformats.org/officeDocument/2006/relationships/slide" Target="slide51.xml"/><Relationship Id="rId3" Type="http://schemas.openxmlformats.org/officeDocument/2006/relationships/slide" Target="slide13.xml"/><Relationship Id="rId21" Type="http://schemas.openxmlformats.org/officeDocument/2006/relationships/slide" Target="slide49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5" Type="http://schemas.openxmlformats.org/officeDocument/2006/relationships/slide" Target="slide41.xml"/><Relationship Id="rId2" Type="http://schemas.openxmlformats.org/officeDocument/2006/relationships/slide" Target="slide3.xml"/><Relationship Id="rId16" Type="http://schemas.openxmlformats.org/officeDocument/2006/relationships/slide" Target="slide47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11" Type="http://schemas.openxmlformats.org/officeDocument/2006/relationships/slide" Target="slide45.xml"/><Relationship Id="rId24" Type="http://schemas.openxmlformats.org/officeDocument/2006/relationships/slide" Target="slide31.xml"/><Relationship Id="rId5" Type="http://schemas.openxmlformats.org/officeDocument/2006/relationships/slide" Target="slide33.xml"/><Relationship Id="rId15" Type="http://schemas.openxmlformats.org/officeDocument/2006/relationships/slide" Target="slide37.xml"/><Relationship Id="rId23" Type="http://schemas.openxmlformats.org/officeDocument/2006/relationships/slide" Target="slide21.xml"/><Relationship Id="rId10" Type="http://schemas.openxmlformats.org/officeDocument/2006/relationships/slide" Target="slide35.xml"/><Relationship Id="rId19" Type="http://schemas.openxmlformats.org/officeDocument/2006/relationships/slide" Target="slide29.xml"/><Relationship Id="rId4" Type="http://schemas.openxmlformats.org/officeDocument/2006/relationships/slide" Target="slide23.xml"/><Relationship Id="rId9" Type="http://schemas.openxmlformats.org/officeDocument/2006/relationships/slide" Target="slide25.xml"/><Relationship Id="rId14" Type="http://schemas.openxmlformats.org/officeDocument/2006/relationships/slide" Target="slide27.xml"/><Relationship Id="rId22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Jeopardy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Awvik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88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2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91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68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49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02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80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30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23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0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Jeopardy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910561"/>
              </p:ext>
            </p:extLst>
          </p:nvPr>
        </p:nvGraphicFramePr>
        <p:xfrm>
          <a:off x="1143000" y="2057400"/>
          <a:ext cx="9875520" cy="4368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104"/>
                <a:gridCol w="1975104"/>
                <a:gridCol w="1975104"/>
                <a:gridCol w="1975104"/>
                <a:gridCol w="1975104"/>
              </a:tblGrid>
              <a:tr h="728019">
                <a:tc>
                  <a:txBody>
                    <a:bodyPr/>
                    <a:lstStyle/>
                    <a:p>
                      <a:r>
                        <a:rPr lang="en-US" dirty="0" smtClean="0"/>
                        <a:t>Music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Documentaries</a:t>
                      </a:r>
                      <a:endParaRPr lang="en-US" dirty="0"/>
                    </a:p>
                  </a:txBody>
                  <a:tcPr/>
                </a:tc>
              </a:tr>
              <a:tr h="728019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 action="ppaction://hlinksldjump"/>
                        </a:rPr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 action="ppaction://hlinksldjump"/>
                        </a:rPr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 action="ppaction://hlinksldjump"/>
                        </a:rPr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 action="ppaction://hlinksldjump"/>
                        </a:rPr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 action="ppaction://hlinksldjump"/>
                        </a:rPr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728019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 action="ppaction://hlinksldjump"/>
                        </a:rPr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8" action="ppaction://hlinksldjump"/>
                        </a:rPr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9" action="ppaction://hlinksldjump"/>
                        </a:rPr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0" action="ppaction://hlinksldjump"/>
                        </a:rPr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1" action="ppaction://hlinksldjump"/>
                        </a:rPr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728019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2" action="ppaction://hlinksldjump"/>
                        </a:rPr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3" action="ppaction://hlinksldjump"/>
                        </a:rPr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4" action="ppaction://hlinksldjump"/>
                        </a:rPr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5" action="ppaction://hlinksldjump"/>
                        </a:rPr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6" action="ppaction://hlinksldjump"/>
                        </a:rPr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728019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7" action="ppaction://hlinksldjump"/>
                        </a:rPr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8" action="ppaction://hlinksldjump"/>
                        </a:rPr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9" action="ppaction://hlinksldjump"/>
                        </a:rPr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0" action="ppaction://hlinksldjump"/>
                        </a:rPr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1" action="ppaction://hlinksldjump"/>
                        </a:rPr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728019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2" action="ppaction://hlinksldjump"/>
                        </a:rPr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3" action="ppaction://hlinksldjump"/>
                        </a:rPr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4" action="ppaction://hlinksldjump"/>
                        </a:rPr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5" action="ppaction://hlinksldjump"/>
                        </a:rPr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6" action="ppaction://hlinksldjump"/>
                        </a:rPr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7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23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68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89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40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727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65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05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68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23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0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for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spit Wrecking ball?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47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783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718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58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839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69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470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060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766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1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for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Miley Cyrus spit that junk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3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267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314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099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656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256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947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206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124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107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93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for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Who’s name sounds like Gusher?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495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493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for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03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0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3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471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12</TotalTime>
  <Words>64</Words>
  <Application>Microsoft Office PowerPoint</Application>
  <PresentationFormat>Widescreen</PresentationFormat>
  <Paragraphs>41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Corbel</vt:lpstr>
      <vt:lpstr>Basis</vt:lpstr>
      <vt:lpstr>Jeopardy</vt:lpstr>
      <vt:lpstr>Jeopardy</vt:lpstr>
      <vt:lpstr>Music for 10</vt:lpstr>
      <vt:lpstr>Music for 10</vt:lpstr>
      <vt:lpstr>Music for 20</vt:lpstr>
      <vt:lpstr>Music for 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12098803</dc:creator>
  <cp:lastModifiedBy>12098803</cp:lastModifiedBy>
  <cp:revision>2</cp:revision>
  <dcterms:created xsi:type="dcterms:W3CDTF">2015-04-10T15:40:37Z</dcterms:created>
  <dcterms:modified xsi:type="dcterms:W3CDTF">2015-04-10T15:53:28Z</dcterms:modified>
</cp:coreProperties>
</file>