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5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4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8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8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29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1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9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1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4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1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5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69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Maze Game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smtClean="0"/>
              <a:t>Awvik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326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53" y="363451"/>
            <a:ext cx="1410216" cy="111935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383" y="5516049"/>
            <a:ext cx="1025769" cy="49578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2158314" y="1804086"/>
            <a:ext cx="84932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58314" y="2594919"/>
            <a:ext cx="3665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23904" y="2594919"/>
            <a:ext cx="3665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58313" y="3406346"/>
            <a:ext cx="3665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23903" y="6096000"/>
            <a:ext cx="3665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85687" y="5309286"/>
            <a:ext cx="3665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58313" y="2594919"/>
            <a:ext cx="0" cy="35010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3330" y="5309286"/>
            <a:ext cx="3822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158313" y="6096000"/>
            <a:ext cx="47655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923903" y="2594919"/>
            <a:ext cx="0" cy="14251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923903" y="4053016"/>
            <a:ext cx="26896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163330" y="4094205"/>
            <a:ext cx="0" cy="12150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63330" y="4110681"/>
            <a:ext cx="29903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613557" y="4053016"/>
            <a:ext cx="0" cy="648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674076" y="4701745"/>
            <a:ext cx="59394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589740" y="2594919"/>
            <a:ext cx="0" cy="811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651524" y="1804086"/>
            <a:ext cx="6590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1335265" y="1804086"/>
            <a:ext cx="0" cy="16022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521146" y="3406346"/>
            <a:ext cx="30685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7521146" y="3937687"/>
            <a:ext cx="30685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1310551" y="3406346"/>
            <a:ext cx="0" cy="531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0589740" y="3937687"/>
            <a:ext cx="7455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1335265" y="3406346"/>
            <a:ext cx="0" cy="531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521146" y="3406346"/>
            <a:ext cx="0" cy="531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09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Maze Game     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Maze Game</dc:title>
  <dc:creator>12098803</dc:creator>
  <cp:lastModifiedBy>12098803</cp:lastModifiedBy>
  <cp:revision>2</cp:revision>
  <dcterms:created xsi:type="dcterms:W3CDTF">2015-04-10T15:54:24Z</dcterms:created>
  <dcterms:modified xsi:type="dcterms:W3CDTF">2015-04-10T16:03:32Z</dcterms:modified>
</cp:coreProperties>
</file>