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731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55507AAD-6BDB-44B1-8941-CA581A1156BB}"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176278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3975040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81260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2080640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6237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116903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3984736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311282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392076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07AAD-6BDB-44B1-8941-CA581A1156BB}"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81819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507AAD-6BDB-44B1-8941-CA581A1156BB}"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154260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507AAD-6BDB-44B1-8941-CA581A1156BB}"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265039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507AAD-6BDB-44B1-8941-CA581A1156BB}"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413278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07AAD-6BDB-44B1-8941-CA581A1156BB}"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425969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07AAD-6BDB-44B1-8941-CA581A1156BB}"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98902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07AAD-6BDB-44B1-8941-CA581A1156BB}"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E173B-728D-4319-A206-3DDA86772951}" type="slidenum">
              <a:rPr lang="en-US" smtClean="0"/>
              <a:t>‹#›</a:t>
            </a:fld>
            <a:endParaRPr lang="en-US"/>
          </a:p>
        </p:txBody>
      </p:sp>
    </p:spTree>
    <p:extLst>
      <p:ext uri="{BB962C8B-B14F-4D97-AF65-F5344CB8AC3E}">
        <p14:creationId xmlns:p14="http://schemas.microsoft.com/office/powerpoint/2010/main" val="74639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5507AAD-6BDB-44B1-8941-CA581A1156BB}" type="datetimeFigureOut">
              <a:rPr lang="en-US" smtClean="0"/>
              <a:t>11/12/2014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72E173B-728D-4319-A206-3DDA86772951}" type="slidenum">
              <a:rPr lang="en-US" smtClean="0"/>
              <a:t>‹#›</a:t>
            </a:fld>
            <a:endParaRPr lang="en-US"/>
          </a:p>
        </p:txBody>
      </p:sp>
    </p:spTree>
    <p:extLst>
      <p:ext uri="{BB962C8B-B14F-4D97-AF65-F5344CB8AC3E}">
        <p14:creationId xmlns:p14="http://schemas.microsoft.com/office/powerpoint/2010/main" val="24549652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serve-energy-future.com/causes-effects-solutions-of-overpopulation.php" TargetMode="External"/><Relationship Id="rId2" Type="http://schemas.openxmlformats.org/officeDocument/2006/relationships/hyperlink" Target="http://www.internetworldstats.com/stats8.htm" TargetMode="External"/><Relationship Id="rId1" Type="http://schemas.openxmlformats.org/officeDocument/2006/relationships/slideLayout" Target="../slideLayouts/slideLayout2.xml"/><Relationship Id="rId5" Type="http://schemas.openxmlformats.org/officeDocument/2006/relationships/hyperlink" Target="http://www.cosmosmith.com/human_population_crisis.htm" TargetMode="External"/><Relationship Id="rId4" Type="http://schemas.openxmlformats.org/officeDocument/2006/relationships/hyperlink" Target="http://www.overpopulation.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Overpopulation</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Awvik</a:t>
            </a:r>
            <a:r>
              <a:rPr lang="en-US" dirty="0" smtClean="0"/>
              <a:t> Sarkar</a:t>
            </a:r>
            <a:endParaRPr lang="en-US" dirty="0"/>
          </a:p>
        </p:txBody>
      </p:sp>
    </p:spTree>
    <p:extLst>
      <p:ext uri="{BB962C8B-B14F-4D97-AF65-F5344CB8AC3E}">
        <p14:creationId xmlns:p14="http://schemas.microsoft.com/office/powerpoint/2010/main" val="231027964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2"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lstStyle/>
          <a:p>
            <a:r>
              <a:rPr lang="en-US" dirty="0" smtClean="0"/>
              <a:t>Technology </a:t>
            </a:r>
            <a:r>
              <a:rPr lang="en-US" dirty="0"/>
              <a:t>with each coming year has affected humanity in many ways. One of these has been the ability to save lives and create better medical treatment for all. A direct result of this has been increased lifespan and the growth of the population. In the past fifty or so years, the growth of population has boomed and has turned into overpopulation. </a:t>
            </a:r>
            <a:endParaRPr lang="en-US" dirty="0"/>
          </a:p>
        </p:txBody>
      </p:sp>
      <p:sp>
        <p:nvSpPr>
          <p:cNvPr id="7" name="Rectangle 2"/>
          <p:cNvSpPr>
            <a:spLocks noChangeArrowheads="1"/>
          </p:cNvSpPr>
          <p:nvPr/>
        </p:nvSpPr>
        <p:spPr bwMode="auto">
          <a:xfrm>
            <a:off x="1712913" y="2327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2567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www.internetworldstats.com/stats8.htm</a:t>
            </a:r>
            <a:r>
              <a:rPr lang="en-US" dirty="0" smtClean="0"/>
              <a:t> </a:t>
            </a:r>
          </a:p>
          <a:p>
            <a:r>
              <a:rPr lang="en-US" dirty="0">
                <a:hlinkClick r:id="rId3"/>
              </a:rPr>
              <a:t>http://</a:t>
            </a:r>
            <a:r>
              <a:rPr lang="en-US" dirty="0" smtClean="0">
                <a:hlinkClick r:id="rId3"/>
              </a:rPr>
              <a:t>www.conserve-energy-future.com/causes-effects-solutions-of-overpopulation.php</a:t>
            </a:r>
            <a:r>
              <a:rPr lang="en-US" dirty="0" smtClean="0"/>
              <a:t> </a:t>
            </a:r>
          </a:p>
          <a:p>
            <a:r>
              <a:rPr lang="en-US" dirty="0">
                <a:hlinkClick r:id="rId4"/>
              </a:rPr>
              <a:t>http://www.overpopulation.org</a:t>
            </a:r>
            <a:r>
              <a:rPr lang="en-US" dirty="0" smtClean="0">
                <a:hlinkClick r:id="rId4"/>
              </a:rPr>
              <a:t>/</a:t>
            </a:r>
            <a:r>
              <a:rPr lang="en-US" dirty="0" smtClean="0"/>
              <a:t> </a:t>
            </a:r>
          </a:p>
          <a:p>
            <a:r>
              <a:rPr lang="en-US" dirty="0">
                <a:hlinkClick r:id="rId5"/>
              </a:rPr>
              <a:t>http://</a:t>
            </a:r>
            <a:r>
              <a:rPr lang="en-US" dirty="0" smtClean="0">
                <a:hlinkClick r:id="rId5"/>
              </a:rPr>
              <a:t>www.cosmosmith.com/human_population_crisis.htm</a:t>
            </a:r>
            <a:r>
              <a:rPr lang="en-US" dirty="0" smtClean="0"/>
              <a:t> </a:t>
            </a:r>
            <a:endParaRPr lang="en-US" dirty="0"/>
          </a:p>
        </p:txBody>
      </p:sp>
    </p:spTree>
    <p:extLst>
      <p:ext uri="{BB962C8B-B14F-4D97-AF65-F5344CB8AC3E}">
        <p14:creationId xmlns:p14="http://schemas.microsoft.com/office/powerpoint/2010/main" val="25388720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9554" y="3641795"/>
            <a:ext cx="3752850" cy="2505075"/>
          </a:xfrm>
          <a:prstGeom prst="rect">
            <a:avLst/>
          </a:prstGeom>
        </p:spPr>
      </p:pic>
      <p:sp>
        <p:nvSpPr>
          <p:cNvPr id="6" name="Content Placeholder 5"/>
          <p:cNvSpPr>
            <a:spLocks noGrp="1"/>
          </p:cNvSpPr>
          <p:nvPr>
            <p:ph idx="1"/>
          </p:nvPr>
        </p:nvSpPr>
        <p:spPr>
          <a:xfrm>
            <a:off x="329985" y="2704071"/>
            <a:ext cx="8534400" cy="3615267"/>
          </a:xfrm>
        </p:spPr>
        <p:txBody>
          <a:bodyPr>
            <a:normAutofit/>
          </a:bodyPr>
          <a:lstStyle/>
          <a:p>
            <a:r>
              <a:rPr lang="en-US" sz="2800" dirty="0" smtClean="0"/>
              <a:t>The earth is becoming more and more overpopulated </a:t>
            </a:r>
          </a:p>
          <a:p>
            <a:pPr marL="0" indent="0">
              <a:buNone/>
            </a:pPr>
            <a:r>
              <a:rPr lang="en-US" sz="2800" dirty="0" smtClean="0"/>
              <a:t>overtime. The human population is exponentially increasing.</a:t>
            </a:r>
          </a:p>
        </p:txBody>
      </p:sp>
    </p:spTree>
    <p:extLst>
      <p:ext uri="{BB962C8B-B14F-4D97-AF65-F5344CB8AC3E}">
        <p14:creationId xmlns:p14="http://schemas.microsoft.com/office/powerpoint/2010/main" val="23743250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overpopulation?</a:t>
            </a:r>
            <a:endParaRPr lang="en-US" dirty="0"/>
          </a:p>
        </p:txBody>
      </p:sp>
      <p:sp>
        <p:nvSpPr>
          <p:cNvPr id="3" name="Content Placeholder 2"/>
          <p:cNvSpPr>
            <a:spLocks noGrp="1"/>
          </p:cNvSpPr>
          <p:nvPr>
            <p:ph idx="1"/>
          </p:nvPr>
        </p:nvSpPr>
        <p:spPr>
          <a:xfrm>
            <a:off x="264082" y="215554"/>
            <a:ext cx="8534400" cy="3615267"/>
          </a:xfrm>
        </p:spPr>
        <p:txBody>
          <a:bodyPr>
            <a:normAutofit/>
          </a:bodyPr>
          <a:lstStyle/>
          <a:p>
            <a:r>
              <a:rPr lang="en-US" sz="2800" dirty="0"/>
              <a:t>Overpopulation is an undesirable condition where the number of </a:t>
            </a:r>
            <a:r>
              <a:rPr lang="en-US" sz="2800" dirty="0" smtClean="0"/>
              <a:t>existing </a:t>
            </a:r>
            <a:r>
              <a:rPr lang="en-US" sz="2800" dirty="0"/>
              <a:t>human population exceeds the carrying capacity of Earth. </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0573" y="3992720"/>
            <a:ext cx="3966560" cy="21635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95106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10585150" cy="1507067"/>
          </a:xfrm>
        </p:spPr>
        <p:txBody>
          <a:bodyPr>
            <a:normAutofit/>
          </a:bodyPr>
          <a:lstStyle/>
          <a:p>
            <a:r>
              <a:rPr lang="en-US" sz="2800" dirty="0"/>
              <a:t>The Earth can only produce a limited amount of water and food, which is falling short of the current needs.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8682" y="578708"/>
            <a:ext cx="4868184" cy="3614738"/>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12856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affected?</a:t>
            </a:r>
            <a:endParaRPr lang="en-US" dirty="0"/>
          </a:p>
        </p:txBody>
      </p:sp>
      <p:sp>
        <p:nvSpPr>
          <p:cNvPr id="3" name="Content Placeholder 2"/>
          <p:cNvSpPr>
            <a:spLocks noGrp="1"/>
          </p:cNvSpPr>
          <p:nvPr>
            <p:ph idx="1"/>
          </p:nvPr>
        </p:nvSpPr>
        <p:spPr/>
        <p:txBody>
          <a:bodyPr/>
          <a:lstStyle/>
          <a:p>
            <a:r>
              <a:rPr lang="en-US" dirty="0" smtClean="0"/>
              <a:t>Humans</a:t>
            </a:r>
          </a:p>
          <a:p>
            <a:r>
              <a:rPr lang="en-US" dirty="0" smtClean="0"/>
              <a:t>Wildlife</a:t>
            </a:r>
          </a:p>
          <a:p>
            <a:r>
              <a:rPr lang="en-US" dirty="0" smtClean="0"/>
              <a:t>Climate</a:t>
            </a:r>
          </a:p>
          <a:p>
            <a:r>
              <a:rPr lang="en-US" dirty="0" smtClean="0"/>
              <a:t>Economy</a:t>
            </a:r>
          </a:p>
          <a:p>
            <a:r>
              <a:rPr lang="en-US" dirty="0" smtClean="0"/>
              <a:t>Food</a:t>
            </a:r>
          </a:p>
          <a:p>
            <a:r>
              <a:rPr lang="en-US" dirty="0" smtClean="0"/>
              <a:t>Oil and Gas</a:t>
            </a:r>
          </a:p>
          <a:p>
            <a:endParaRPr lang="en-US" dirty="0"/>
          </a:p>
        </p:txBody>
      </p:sp>
    </p:spTree>
    <p:extLst>
      <p:ext uri="{BB962C8B-B14F-4D97-AF65-F5344CB8AC3E}">
        <p14:creationId xmlns:p14="http://schemas.microsoft.com/office/powerpoint/2010/main" val="3996566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to Overpopulation</a:t>
            </a:r>
            <a:endParaRPr lang="en-US" dirty="0"/>
          </a:p>
        </p:txBody>
      </p:sp>
      <p:sp>
        <p:nvSpPr>
          <p:cNvPr id="3" name="Content Placeholder 2"/>
          <p:cNvSpPr>
            <a:spLocks noGrp="1"/>
          </p:cNvSpPr>
          <p:nvPr>
            <p:ph idx="1"/>
          </p:nvPr>
        </p:nvSpPr>
        <p:spPr/>
        <p:txBody>
          <a:bodyPr/>
          <a:lstStyle/>
          <a:p>
            <a:r>
              <a:rPr lang="en-US" dirty="0" smtClean="0"/>
              <a:t>Increased Human Resources</a:t>
            </a:r>
          </a:p>
          <a:p>
            <a:r>
              <a:rPr lang="en-US" dirty="0" smtClean="0"/>
              <a:t>Increased Military Might</a:t>
            </a:r>
          </a:p>
          <a:p>
            <a:r>
              <a:rPr lang="en-US" dirty="0" smtClean="0"/>
              <a:t>Higher Demand in Industry</a:t>
            </a:r>
            <a:endParaRPr lang="en-US" dirty="0"/>
          </a:p>
        </p:txBody>
      </p:sp>
    </p:spTree>
    <p:extLst>
      <p:ext uri="{BB962C8B-B14F-4D97-AF65-F5344CB8AC3E}">
        <p14:creationId xmlns:p14="http://schemas.microsoft.com/office/powerpoint/2010/main" val="9726605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 to Overpopulation</a:t>
            </a:r>
            <a:endParaRPr lang="en-US" dirty="0"/>
          </a:p>
        </p:txBody>
      </p:sp>
      <p:sp>
        <p:nvSpPr>
          <p:cNvPr id="3" name="Content Placeholder 2"/>
          <p:cNvSpPr>
            <a:spLocks noGrp="1"/>
          </p:cNvSpPr>
          <p:nvPr>
            <p:ph idx="1"/>
          </p:nvPr>
        </p:nvSpPr>
        <p:spPr/>
        <p:txBody>
          <a:bodyPr>
            <a:normAutofit lnSpcReduction="10000"/>
          </a:bodyPr>
          <a:lstStyle/>
          <a:p>
            <a:r>
              <a:rPr lang="en-US" dirty="0"/>
              <a:t>Human population has passed the numerical point where all can live in comfort.</a:t>
            </a:r>
          </a:p>
          <a:p>
            <a:r>
              <a:rPr lang="en-US" dirty="0"/>
              <a:t>The growth of population will soon exceed food production in the future.</a:t>
            </a:r>
          </a:p>
          <a:p>
            <a:r>
              <a:rPr lang="en-US" dirty="0"/>
              <a:t>Over-population threatens the ecology of the planet through over-use of resources. </a:t>
            </a:r>
          </a:p>
          <a:p>
            <a:r>
              <a:rPr lang="en-US" dirty="0"/>
              <a:t>The wilderness is unsuitable for humans to live in. So the extra space that is available cannot be used.</a:t>
            </a:r>
          </a:p>
          <a:p>
            <a:r>
              <a:rPr lang="en-US" dirty="0"/>
              <a:t>Global warming will make the deserts grow, so there will be less inhabitable land.</a:t>
            </a:r>
          </a:p>
        </p:txBody>
      </p:sp>
    </p:spTree>
    <p:extLst>
      <p:ext uri="{BB962C8B-B14F-4D97-AF65-F5344CB8AC3E}">
        <p14:creationId xmlns:p14="http://schemas.microsoft.com/office/powerpoint/2010/main" val="2804096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Overpopulation</a:t>
            </a:r>
            <a:endParaRPr lang="en-US" dirty="0"/>
          </a:p>
        </p:txBody>
      </p:sp>
      <p:sp>
        <p:nvSpPr>
          <p:cNvPr id="3" name="Content Placeholder 2"/>
          <p:cNvSpPr>
            <a:spLocks noGrp="1"/>
          </p:cNvSpPr>
          <p:nvPr>
            <p:ph idx="1"/>
          </p:nvPr>
        </p:nvSpPr>
        <p:spPr/>
        <p:txBody>
          <a:bodyPr/>
          <a:lstStyle/>
          <a:p>
            <a:r>
              <a:rPr lang="en-US" dirty="0" smtClean="0"/>
              <a:t>Better Education</a:t>
            </a:r>
          </a:p>
          <a:p>
            <a:r>
              <a:rPr lang="en-US" dirty="0" smtClean="0"/>
              <a:t>Family Planning</a:t>
            </a:r>
          </a:p>
          <a:p>
            <a:r>
              <a:rPr lang="en-US" dirty="0" smtClean="0"/>
              <a:t>Tax Benefits or Concessions </a:t>
            </a:r>
          </a:p>
          <a:p>
            <a:r>
              <a:rPr lang="en-US" dirty="0" smtClean="0"/>
              <a:t>Knowledge of Sex Education</a:t>
            </a:r>
          </a:p>
        </p:txBody>
      </p:sp>
    </p:spTree>
    <p:extLst>
      <p:ext uri="{BB962C8B-B14F-4D97-AF65-F5344CB8AC3E}">
        <p14:creationId xmlns:p14="http://schemas.microsoft.com/office/powerpoint/2010/main" val="2272987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Most populated Countries</a:t>
            </a:r>
            <a:endParaRPr lang="en-US" dirty="0"/>
          </a:p>
        </p:txBody>
      </p:sp>
      <p:sp>
        <p:nvSpPr>
          <p:cNvPr id="3" name="Content Placeholder 2"/>
          <p:cNvSpPr>
            <a:spLocks noGrp="1"/>
          </p:cNvSpPr>
          <p:nvPr>
            <p:ph idx="1"/>
          </p:nvPr>
        </p:nvSpPr>
        <p:spPr/>
        <p:txBody>
          <a:bodyPr/>
          <a:lstStyle/>
          <a:p>
            <a:r>
              <a:rPr lang="en-US" dirty="0" smtClean="0"/>
              <a:t>China (</a:t>
            </a:r>
            <a:r>
              <a:rPr lang="en-US" dirty="0" smtClean="0"/>
              <a:t>1,355,692,576)</a:t>
            </a:r>
            <a:endParaRPr lang="en-US" dirty="0" smtClean="0"/>
          </a:p>
          <a:p>
            <a:r>
              <a:rPr lang="en-US" dirty="0" smtClean="0"/>
              <a:t>India   (</a:t>
            </a:r>
            <a:r>
              <a:rPr lang="en-US" dirty="0" smtClean="0"/>
              <a:t>1,236,344,631)</a:t>
            </a:r>
            <a:endParaRPr lang="en-US" dirty="0" smtClean="0"/>
          </a:p>
          <a:p>
            <a:r>
              <a:rPr lang="en-US" dirty="0" smtClean="0"/>
              <a:t>United </a:t>
            </a:r>
            <a:r>
              <a:rPr lang="en-US" dirty="0" smtClean="0"/>
              <a:t>States (</a:t>
            </a:r>
            <a:r>
              <a:rPr lang="en-US" dirty="0" smtClean="0"/>
              <a:t>318,892,103)</a:t>
            </a:r>
            <a:endParaRPr lang="en-US" dirty="0"/>
          </a:p>
        </p:txBody>
      </p:sp>
    </p:spTree>
    <p:extLst>
      <p:ext uri="{BB962C8B-B14F-4D97-AF65-F5344CB8AC3E}">
        <p14:creationId xmlns:p14="http://schemas.microsoft.com/office/powerpoint/2010/main" val="400280515"/>
      </p:ext>
    </p:extLst>
  </p:cSld>
  <p:clrMapOvr>
    <a:masterClrMapping/>
  </p:clrMapOvr>
  <mc:AlternateContent xmlns:mc="http://schemas.openxmlformats.org/markup-compatibility/2006">
    <mc:Choice xmlns:p14="http://schemas.microsoft.com/office/powerpoint/2010/main" Requires="p14">
      <p:transition spd="med" p14:dur="700" advClick="0" advTm="20000">
        <p:fade/>
      </p:transition>
    </mc:Choice>
    <mc:Fallback>
      <p:transition spd="med" advClick="0" advTm="20000">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Facet</Template>
  <TotalTime>215</TotalTime>
  <Words>284</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Slice</vt:lpstr>
      <vt:lpstr>Overpopulation</vt:lpstr>
      <vt:lpstr>PowerPoint Presentation</vt:lpstr>
      <vt:lpstr>What is overpopulation?</vt:lpstr>
      <vt:lpstr>The Earth can only produce a limited amount of water and food, which is falling short of the current needs. </vt:lpstr>
      <vt:lpstr>Who is affected?</vt:lpstr>
      <vt:lpstr>Pros to Overpopulation</vt:lpstr>
      <vt:lpstr>Cons to Overpopulation</vt:lpstr>
      <vt:lpstr>Solutions to Overpopulation</vt:lpstr>
      <vt:lpstr>3 Most populated Countries</vt:lpstr>
      <vt:lpstr>Technology</vt:lpstr>
      <vt:lpstr>Bibliography</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Exotic Species</dc:title>
  <dc:creator>12098803</dc:creator>
  <cp:lastModifiedBy>12098803</cp:lastModifiedBy>
  <cp:revision>14</cp:revision>
  <dcterms:created xsi:type="dcterms:W3CDTF">2014-11-05T12:39:46Z</dcterms:created>
  <dcterms:modified xsi:type="dcterms:W3CDTF">2014-11-12T12:51:54Z</dcterms:modified>
</cp:coreProperties>
</file>