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7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9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27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4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0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3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0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9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7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69BF5EB-5EAF-4494-BA5C-552970249A2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657EC42-F55A-4AAA-BB1D-AF702A5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35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Awvik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2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Etymologiae, Tabula was invented by a Greek soldier.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400" b="1" u="sng" dirty="0" smtClean="0">
                <a:latin typeface="Calibri Light" panose="020F0302020204030204" pitchFamily="34" charset="0"/>
              </a:rPr>
              <a:t>Proof of Existence</a:t>
            </a:r>
            <a:endParaRPr lang="en-US" sz="4400" u="sng" dirty="0" smtClean="0">
              <a:latin typeface="Calibri Light" panose="020F0302020204030204" pitchFamily="34" charset="0"/>
            </a:endParaRPr>
          </a:p>
          <a:p>
            <a:r>
              <a:rPr lang="en-US" sz="2400" dirty="0"/>
              <a:t>Etymologiae by </a:t>
            </a:r>
            <a:r>
              <a:rPr lang="en-US" sz="2400" dirty="0" err="1"/>
              <a:t>Isidore</a:t>
            </a:r>
            <a:r>
              <a:rPr lang="en-US" sz="2400" dirty="0"/>
              <a:t> of Seville</a:t>
            </a:r>
          </a:p>
          <a:p>
            <a:pPr marL="0" indent="0">
              <a:buNone/>
            </a:pP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6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 Appearance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game was played on a board almost the same as a modern backgammon board with 24 points, 12 on both side.</a:t>
            </a:r>
            <a:endParaRPr lang="en-US" dirty="0"/>
          </a:p>
          <a:p>
            <a:pPr marL="0" indent="0">
              <a:buNone/>
            </a:pP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Players</a:t>
            </a:r>
            <a:endParaRPr lang="en-US" sz="4400" dirty="0" smtClean="0">
              <a:latin typeface="+mj-lt"/>
            </a:endParaRPr>
          </a:p>
          <a:p>
            <a:r>
              <a:rPr lang="en-US" dirty="0" smtClean="0"/>
              <a:t>A total of 2 players played Tabula</a:t>
            </a:r>
          </a:p>
          <a:p>
            <a:pPr marL="0" indent="0">
              <a:buNone/>
            </a:pP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Names</a:t>
            </a:r>
          </a:p>
          <a:p>
            <a:r>
              <a:rPr lang="en-US" dirty="0" smtClean="0"/>
              <a:t>Tabula was originally called Alea which in Greek meant “gambling.”</a:t>
            </a:r>
          </a:p>
          <a:p>
            <a:pPr marL="0" indent="0">
              <a:buNone/>
            </a:pPr>
            <a:endParaRPr lang="en-US" sz="4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607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 this game, players take turns placing different types of tiles on the board until the board is completely full. Each turn, a player can play two regular tiles or one special tile. Each tile must be adjacent to a previously placed tile. Each player must place his/her first tile in his/her respective corner. A jump tile may not be played the first turn.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35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Tabula </a:t>
            </a:r>
            <a:r>
              <a:rPr lang="en-US" dirty="0" smtClean="0"/>
              <a:t>has </a:t>
            </a:r>
            <a:r>
              <a:rPr lang="en-US" dirty="0"/>
              <a:t>some </a:t>
            </a:r>
            <a:r>
              <a:rPr lang="en-US" dirty="0" smtClean="0"/>
              <a:t>similarities </a:t>
            </a:r>
            <a:r>
              <a:rPr lang="en-US" dirty="0"/>
              <a:t>to Egyptian </a:t>
            </a:r>
            <a:r>
              <a:rPr lang="en-US" dirty="0" err="1"/>
              <a:t>Senet</a:t>
            </a:r>
            <a:r>
              <a:rPr lang="en-US" dirty="0"/>
              <a:t>, which </a:t>
            </a:r>
            <a:r>
              <a:rPr lang="en-US" dirty="0" smtClean="0"/>
              <a:t>goes </a:t>
            </a:r>
            <a:r>
              <a:rPr lang="en-US" dirty="0"/>
              <a:t>back to at least 3000 BCE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400" b="1" u="sng" dirty="0" smtClean="0">
                <a:latin typeface="Calibri Light" panose="020F0302020204030204" pitchFamily="34" charset="0"/>
              </a:rPr>
              <a:t>Time Span</a:t>
            </a:r>
            <a:endParaRPr lang="en-US" sz="4400" b="1" u="sng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000" dirty="0" smtClean="0"/>
              <a:t>~30-45 minutes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246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99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19</TotalTime>
  <Words>171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Corbel</vt:lpstr>
      <vt:lpstr>Wingdings</vt:lpstr>
      <vt:lpstr>Banded</vt:lpstr>
      <vt:lpstr>Tabula</vt:lpstr>
      <vt:lpstr>Origin</vt:lpstr>
      <vt:lpstr>Game Appearance</vt:lpstr>
      <vt:lpstr>Rules</vt:lpstr>
      <vt:lpstr>Similarities</vt:lpstr>
      <vt:lpstr>The End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Tabula</dc:title>
  <dc:creator>12098803</dc:creator>
  <cp:lastModifiedBy>12098803</cp:lastModifiedBy>
  <cp:revision>3</cp:revision>
  <dcterms:created xsi:type="dcterms:W3CDTF">2015-01-23T16:27:23Z</dcterms:created>
  <dcterms:modified xsi:type="dcterms:W3CDTF">2015-01-23T16:47:08Z</dcterms:modified>
</cp:coreProperties>
</file>